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79" r:id="rId4"/>
    <p:sldId id="272" r:id="rId5"/>
    <p:sldId id="273" r:id="rId6"/>
    <p:sldId id="274" r:id="rId7"/>
    <p:sldId id="275" r:id="rId8"/>
    <p:sldId id="276" r:id="rId9"/>
    <p:sldId id="280" r:id="rId10"/>
    <p:sldId id="281" r:id="rId11"/>
    <p:sldId id="277" r:id="rId12"/>
    <p:sldId id="278" r:id="rId13"/>
    <p:sldId id="283" r:id="rId14"/>
    <p:sldId id="282" r:id="rId15"/>
    <p:sldId id="271" r:id="rId1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60"/>
    <a:srgbClr val="0000CC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4" d="100"/>
          <a:sy n="94" d="100"/>
        </p:scale>
        <p:origin x="-893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09DD-7BAD-4E65-9136-EE957CA85334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EC012-C9FF-4115-96C5-2F6991B4562D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9157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B47E-9DCF-43F6-8D8E-71A060B9D4FF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118A1-D2D8-41C3-8083-743C28A398F4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68368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98D1-A883-46CB-B895-1A3D1818138D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CD2C-20F3-4CDF-83EC-5418A79AD4C8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2096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0ED7-07F7-4C31-9EDD-942BAF83C868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C25-D05A-4F09-9056-0C070AA2FDC5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3389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7BD6-BD3B-4E44-BF80-36D5698F9C41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E61D9-98D3-446B-813B-1627E402D8ED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0321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DAD8-6173-4A31-9181-C3098D520953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DEF43-FCDC-4286-B51B-6CCA81AFF384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2932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98D3-A1BF-4191-BD02-AAE4C2C9F08E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AB109-C406-4D7A-8612-6DEC22A334BE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117177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EF803-0828-4878-BD0D-77432F516D83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A236F-F1DC-4B61-9E4A-CD08F88EB52D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91407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CE56A-926B-49F8-8BB0-43DF7A446B82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6C3-1F2B-45A2-B805-20F794471460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544847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A5EF-F67F-4C2C-804A-E5BC9766B2E4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522E7-EC9D-4927-94A2-4B3B791CCAED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80909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F356B-402A-45E2-A6D9-F487C6640AB6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ED829-8225-461A-A0B5-B0EFCC9FE5D5}" type="slidenum">
              <a:rPr lang="ru-BY"/>
              <a:pPr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8931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9A9806-613F-49C9-A983-F1A5455589C8}" type="datetimeFigureOut">
              <a:rPr lang="x-none"/>
              <a:pPr>
                <a:defRPr/>
              </a:pPr>
              <a:t>09.01.2021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F8908C-AAFC-4CB2-BD46-CDD1F7423464}" type="slidenum">
              <a:rPr lang="ru-BY"/>
              <a:pPr/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598488" y="473075"/>
            <a:ext cx="8072437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s-ES" altLang="ru-BY" sz="4600" b="1" dirty="0" smtClean="0">
                <a:latin typeface="Book Antiqua" pitchFamily="18" charset="0"/>
              </a:rPr>
              <a:t>1</a:t>
            </a:r>
            <a:r>
              <a:rPr lang="pl-PL" altLang="ru-BY" sz="4600" b="1" dirty="0" smtClean="0">
                <a:latin typeface="Book Antiqua" pitchFamily="18" charset="0"/>
              </a:rPr>
              <a:t>6</a:t>
            </a:r>
            <a:r>
              <a:rPr lang="es-ES" altLang="ru-BY" sz="4600" b="1" dirty="0" smtClean="0">
                <a:latin typeface="Book Antiqua" pitchFamily="18" charset="0"/>
              </a:rPr>
              <a:t>. </a:t>
            </a:r>
            <a:r>
              <a:rPr lang="es-ES" altLang="ru-BY" sz="4600" b="1" dirty="0">
                <a:latin typeface="Book Antiqua" pitchFamily="18" charset="0"/>
              </a:rPr>
              <a:t>Sustituye los sustantivos en cursiva por los pronombres – complementos directos e indirectos</a:t>
            </a:r>
            <a:r>
              <a:rPr lang="es-ES" altLang="ru-BY" sz="4600" b="1" dirty="0" smtClean="0">
                <a:latin typeface="Book Antiqua" pitchFamily="18" charset="0"/>
              </a:rPr>
              <a:t>.</a:t>
            </a:r>
            <a:r>
              <a:rPr lang="pl-PL" altLang="ru-BY" sz="4600" b="1" dirty="0" smtClean="0">
                <a:latin typeface="Book Antiqua" pitchFamily="18" charset="0"/>
              </a:rPr>
              <a:t> </a:t>
            </a:r>
            <a:br>
              <a:rPr lang="pl-PL" altLang="ru-BY" sz="4600" b="1" dirty="0" smtClean="0">
                <a:latin typeface="Book Antiqua" pitchFamily="18" charset="0"/>
              </a:rPr>
            </a:br>
            <a:r>
              <a:rPr lang="es-ES" altLang="ru-BY" sz="4600" b="1" dirty="0" smtClean="0">
                <a:latin typeface="Book Antiqua" pitchFamily="18" charset="0"/>
              </a:rPr>
              <a:t>Vas </a:t>
            </a:r>
            <a:r>
              <a:rPr lang="es-ES" altLang="ru-BY" sz="4600" b="1" dirty="0">
                <a:latin typeface="Book Antiqua" pitchFamily="18" charset="0"/>
              </a:rPr>
              <a:t>a tener solo 7</a:t>
            </a:r>
            <a:r>
              <a:rPr lang="es-ES" altLang="ru-BY" sz="46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s-ES" altLang="ru-BY" sz="4600" b="1" dirty="0" smtClean="0">
                <a:latin typeface="Book Antiqua" pitchFamily="18" charset="0"/>
              </a:rPr>
              <a:t>segundos para hacerlo, luego verás </a:t>
            </a:r>
            <a:br>
              <a:rPr lang="es-ES" altLang="ru-BY" sz="4600" b="1" dirty="0" smtClean="0">
                <a:latin typeface="Book Antiqua" pitchFamily="18" charset="0"/>
              </a:rPr>
            </a:br>
            <a:r>
              <a:rPr lang="es-ES" altLang="ru-BY" sz="4600" b="1" dirty="0" smtClean="0">
                <a:latin typeface="Book Antiqua" pitchFamily="18" charset="0"/>
              </a:rPr>
              <a:t>la respuesta correcta.</a:t>
            </a:r>
            <a:endParaRPr lang="es-ES_tradnl" altLang="ru-BY" sz="46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2060"/>
                </a:solidFill>
                <a:latin typeface="Book Antiqua" pitchFamily="18" charset="0"/>
              </a:rPr>
              <a:t>8.	El médico recomienda </a:t>
            </a:r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(a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ti) las verduras.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El médico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te las recomienda 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4172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9.	La maestra explica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 a las chicas una receta.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La maestra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se la explica 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7670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10.	La abuela prepara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 (a nosotros) un flan.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La abuela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nos lo prepara.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569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11.	Los amigos compran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(a mí) un helado.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Los amigos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me lo compran 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083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9405" y="684213"/>
            <a:ext cx="8592183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12.	El doctor no permite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(a vosotros) platos fritos.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El doctor no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os los permite 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5475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 rot="20954556">
            <a:off x="954088" y="1237660"/>
            <a:ext cx="72358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s-ES_tradnl" altLang="ru-BY" sz="44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Book Antiqua" pitchFamily="18" charset="0"/>
              </a:rPr>
              <a:t>De momento es todo.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 rot="517045">
            <a:off x="954088" y="3349681"/>
            <a:ext cx="72358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s-ES_tradnl" altLang="ru-BY" sz="44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Book Antiqua" pitchFamily="18" charset="0"/>
              </a:rPr>
              <a:t>De momento es todo.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00CC"/>
                </a:solidFill>
                <a:latin typeface="Book Antiqua" pitchFamily="18" charset="0"/>
              </a:rPr>
              <a:t>Modelo: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</a:p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Leo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 un libro a mis amigos.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Se lo leo.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1.	La maestra corrige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las faltas a los alumnos.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sz="4000" b="1" dirty="0" smtClean="0">
                <a:solidFill>
                  <a:srgbClr val="006260"/>
                </a:solidFill>
                <a:latin typeface="Book Antiqua" pitchFamily="18" charset="0"/>
              </a:rPr>
              <a:t>La maestra se las corrige.</a:t>
            </a:r>
            <a:endParaRPr lang="es-ES_tradnl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18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2.	Los abuelos compran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regalos a los niños.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Los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abuelos 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se los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compran.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3.	Los padres regalan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a su hijo un reloj.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Los padres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se lo regalan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49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it-IT" sz="4000" b="1" dirty="0">
                <a:solidFill>
                  <a:srgbClr val="002060"/>
                </a:solidFill>
                <a:latin typeface="Book Antiqua" pitchFamily="18" charset="0"/>
              </a:rPr>
              <a:t>4.	Mamá </a:t>
            </a:r>
            <a:r>
              <a:rPr lang="it-IT" sz="4000" b="1" i="1" dirty="0">
                <a:solidFill>
                  <a:srgbClr val="002060"/>
                </a:solidFill>
                <a:latin typeface="Book Antiqua" pitchFamily="18" charset="0"/>
              </a:rPr>
              <a:t>me </a:t>
            </a:r>
            <a:r>
              <a:rPr lang="it-IT" sz="4000" b="1" dirty="0">
                <a:solidFill>
                  <a:srgbClr val="002060"/>
                </a:solidFill>
                <a:latin typeface="Book Antiqua" pitchFamily="18" charset="0"/>
              </a:rPr>
              <a:t>da</a:t>
            </a:r>
            <a:r>
              <a:rPr lang="it-IT" sz="4000" b="1" i="1" dirty="0">
                <a:solidFill>
                  <a:srgbClr val="002060"/>
                </a:solidFill>
                <a:latin typeface="Book Antiqua" pitchFamily="18" charset="0"/>
              </a:rPr>
              <a:t> una manzana.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Mamá me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la da</a:t>
            </a:r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9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5.	Traduce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el texto a los alumnos.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Se lo traduce.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3154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6.	Escribo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una carta a los abuelos.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Se la escribo.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762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2060"/>
                </a:solidFill>
                <a:latin typeface="Book Antiqua" pitchFamily="18" charset="0"/>
              </a:rPr>
              <a:t>7.	La madre prepara </a:t>
            </a:r>
            <a:r>
              <a:rPr lang="es-ES" sz="4000" b="1" i="1" dirty="0">
                <a:solidFill>
                  <a:srgbClr val="002060"/>
                </a:solidFill>
                <a:latin typeface="Book Antiqua" pitchFamily="18" charset="0"/>
              </a:rPr>
              <a:t>a sus hijos una tortilla.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6260"/>
                </a:solidFill>
                <a:latin typeface="Book Antiqua" pitchFamily="18" charset="0"/>
              </a:rPr>
              <a:t>La madre </a:t>
            </a:r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se la prepara.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06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132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</cp:lastModifiedBy>
  <cp:revision>73</cp:revision>
  <dcterms:created xsi:type="dcterms:W3CDTF">2019-12-09T22:25:47Z</dcterms:created>
  <dcterms:modified xsi:type="dcterms:W3CDTF">2021-01-09T17:18:40Z</dcterms:modified>
</cp:coreProperties>
</file>